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7559675" cy="106918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edfffd02_0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3edfffd02_0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edfffd02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43edfffd02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edfffd02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43edfffd02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601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3280" cy="6856920"/>
          </a:xfrm>
          <a:prstGeom prst="rect">
            <a:avLst/>
          </a:prstGeom>
          <a:solidFill>
            <a:srgbClr val="808080"/>
          </a:solidFill>
          <a:ln cap="flat" cmpd="sng" w="2555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88280" y="3892680"/>
            <a:ext cx="5355000" cy="1974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0"/>
            <a:ext cx="9170280" cy="6428160"/>
          </a:xfrm>
          <a:prstGeom prst="rect">
            <a:avLst/>
          </a:prstGeom>
          <a:solidFill>
            <a:srgbClr val="60BD6A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27000" y="6466320"/>
            <a:ext cx="1043280" cy="4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84137" y="603979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577882" y="6587608"/>
            <a:ext cx="3937296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pt-PT" sz="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pt-PT" sz="7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Creative Commons Attribution-NonCommercial 4.0 International License</a:t>
            </a:r>
            <a:r>
              <a:rPr b="0" i="0" lang="pt-PT" sz="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License"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7" y="6584400"/>
            <a:ext cx="544321" cy="191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459900" y="576464"/>
            <a:ext cx="82242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ARRIBADA CLUB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1461178" y="2204676"/>
            <a:ext cx="60151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Information</a:t>
            </a:r>
            <a:endParaRPr b="0" i="0" sz="28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57200" y="57600"/>
            <a:ext cx="8226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So, which are computers?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400" y="1627200"/>
            <a:ext cx="3145809" cy="209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8591" y="3949200"/>
            <a:ext cx="2603218" cy="194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800" y="1627200"/>
            <a:ext cx="1146147" cy="209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6"/>
          <p:cNvSpPr/>
          <p:nvPr/>
        </p:nvSpPr>
        <p:spPr>
          <a:xfrm>
            <a:off x="252000" y="57600"/>
            <a:ext cx="8226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All of this is...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7"/>
          <p:cNvSpPr/>
          <p:nvPr/>
        </p:nvSpPr>
        <p:spPr>
          <a:xfrm>
            <a:off x="459000" y="57600"/>
            <a:ext cx="8226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6000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INFORMATION!</a:t>
            </a:r>
            <a:endParaRPr b="0" sz="6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459000" y="2859298"/>
            <a:ext cx="8226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How does a computer store all this information?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459000" y="57600"/>
            <a:ext cx="82260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b="1" lang="pt-PT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pt-PT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and </a:t>
            </a:r>
            <a:r>
              <a:rPr b="1" lang="pt-PT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pt-PT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</a:t>
            </a:r>
            <a:endParaRPr b="0" sz="6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00" y="1234800"/>
            <a:ext cx="8640001" cy="485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459720" y="1201680"/>
            <a:ext cx="82242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PT" sz="5400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you next class! ☺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" y="57600"/>
            <a:ext cx="8226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ich of these are computers</a:t>
            </a:r>
            <a:r>
              <a:rPr b="1" lang="pt-PT" sz="4400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067" y="1627961"/>
            <a:ext cx="3145809" cy="209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0391" y="3947492"/>
            <a:ext cx="2603218" cy="194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0428" y="1627961"/>
            <a:ext cx="1146147" cy="209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9" name="Google Shape;39;p7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b="1" sz="4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252000" y="57600"/>
            <a:ext cx="8640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PT" sz="4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can we find in a computer?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00" y="1234800"/>
            <a:ext cx="8640001" cy="48576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