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0" r:id="rId4"/>
    <p:sldMasterId id="214748365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</p:sldIdLst>
  <p:sldSz cy="6858000" cx="9144000"/>
  <p:notesSz cx="7559675" cy="10691800"/>
  <p:embeddedFontLst>
    <p:embeddedFont>
      <p:font typeface="Helvetica Neue"/>
      <p:regular r:id="rId20"/>
      <p:bold r:id="rId21"/>
      <p:italic r:id="rId22"/>
      <p:boldItalic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C1B58A30-EA13-42D7-8690-5E1FFD3E81B9}">
  <a:tblStyle styleId="{C1B58A30-EA13-42D7-8690-5E1FFD3E81B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regular.fntdata"/><Relationship Id="rId11" Type="http://schemas.openxmlformats.org/officeDocument/2006/relationships/slide" Target="slides/slide5.xml"/><Relationship Id="rId22" Type="http://schemas.openxmlformats.org/officeDocument/2006/relationships/font" Target="fonts/HelveticaNeue-italic.fntdata"/><Relationship Id="rId10" Type="http://schemas.openxmlformats.org/officeDocument/2006/relationships/slide" Target="slides/slide4.xml"/><Relationship Id="rId21" Type="http://schemas.openxmlformats.org/officeDocument/2006/relationships/font" Target="fonts/HelveticaNeue-bold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23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33da0b1c4_0_24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g733da0b1c4_0_24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33da0b1c4_0_41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g733da0b1c4_0_41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33da0b1c4_0_49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33da0b1c4_0_49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9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9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" name="Google Shape;28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733da0b1c4_0_64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6" name="Google Shape;46;g733da0b1c4_0_64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733da0b1c4_0_9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3" name="Google Shape;53;g733da0b1c4_0_9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33da0b1c4_0_15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g733da0b1c4_0_15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733da0b1c4_0_57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7" name="Google Shape;67;g733da0b1c4_0_57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47c512f158_0_22:notes"/>
          <p:cNvSpPr txBox="1"/>
          <p:nvPr>
            <p:ph idx="1" type="body"/>
          </p:nvPr>
        </p:nvSpPr>
        <p:spPr>
          <a:xfrm>
            <a:off x="755950" y="5078600"/>
            <a:ext cx="6047700" cy="4811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g47c512f158_0_22:notes"/>
          <p:cNvSpPr/>
          <p:nvPr>
            <p:ph idx="2" type="sldImg"/>
          </p:nvPr>
        </p:nvSpPr>
        <p:spPr>
          <a:xfrm>
            <a:off x="1260175" y="801875"/>
            <a:ext cx="5040000" cy="40095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hyperlink" Target="https://creativecommons.org/licenses/by-nc/4.0/" TargetMode="External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2.xml"/><Relationship Id="rId5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8601C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3280" cy="6856920"/>
          </a:xfrm>
          <a:prstGeom prst="rect">
            <a:avLst/>
          </a:prstGeom>
          <a:solidFill>
            <a:srgbClr val="808080"/>
          </a:solidFill>
          <a:ln cap="flat" cmpd="sng" w="25550">
            <a:solidFill>
              <a:srgbClr val="80808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" name="Google Shape;7;p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3788280" y="3892680"/>
            <a:ext cx="5355000" cy="197424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Google Shape;8;p1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9" name="Google Shape;9;p1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/>
          <p:nvPr/>
        </p:nvSpPr>
        <p:spPr>
          <a:xfrm>
            <a:off x="0" y="0"/>
            <a:ext cx="9170280" cy="6428160"/>
          </a:xfrm>
          <a:prstGeom prst="rect">
            <a:avLst/>
          </a:prstGeom>
          <a:solidFill>
            <a:srgbClr val="60BD6A">
              <a:alpha val="8000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" name="Google Shape;13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8127000" y="6466320"/>
            <a:ext cx="1043280" cy="444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3"/>
          <p:cNvSpPr txBox="1"/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b="0" i="0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" name="Google Shape;15;p3"/>
          <p:cNvSpPr txBox="1"/>
          <p:nvPr>
            <p:ph idx="1"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Google Shape;16;p3"/>
          <p:cNvSpPr/>
          <p:nvPr/>
        </p:nvSpPr>
        <p:spPr>
          <a:xfrm>
            <a:off x="84137" y="6039792"/>
            <a:ext cx="91440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" name="Google Shape;17;p3"/>
          <p:cNvSpPr/>
          <p:nvPr/>
        </p:nvSpPr>
        <p:spPr>
          <a:xfrm>
            <a:off x="577882" y="6587608"/>
            <a:ext cx="3937296" cy="20005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</a:pPr>
            <a:r>
              <a:rPr b="0" i="0" lang="pt-PT" sz="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This work is licensed under a </a:t>
            </a:r>
            <a:r>
              <a:rPr b="0" i="0" lang="pt-PT" sz="700" u="sng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2"/>
              </a:rPr>
              <a:t>Creative Commons Attribution-NonCommercial 4.0 International License</a:t>
            </a:r>
            <a:r>
              <a:rPr b="0" i="0" lang="pt-PT" sz="7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b="0" i="0" sz="7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reative Commons License" id="18" name="Google Shape;18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4137" y="6584400"/>
            <a:ext cx="544321" cy="19175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/>
          <p:nvPr/>
        </p:nvSpPr>
        <p:spPr>
          <a:xfrm>
            <a:off x="459900" y="576464"/>
            <a:ext cx="8224200" cy="19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PT" sz="6000" u="none" cap="none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ARRIBADA CLUB</a:t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5"/>
          <p:cNvSpPr/>
          <p:nvPr/>
        </p:nvSpPr>
        <p:spPr>
          <a:xfrm>
            <a:off x="2461300" y="2204675"/>
            <a:ext cx="44283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PT" sz="4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Pi</a:t>
            </a:r>
            <a:r>
              <a:rPr b="1" lang="pt-PT" sz="4400" u="sng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cs</a:t>
            </a:r>
            <a:r>
              <a:rPr b="1" i="0" lang="pt-PT" sz="4400" u="sng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Pixels</a:t>
            </a:r>
            <a:endParaRPr b="0" i="0" sz="2800" u="sng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4"/>
          <p:cNvSpPr/>
          <p:nvPr/>
        </p:nvSpPr>
        <p:spPr>
          <a:xfrm>
            <a:off x="576000" y="792000"/>
            <a:ext cx="8062800" cy="4678800"/>
          </a:xfrm>
          <a:prstGeom prst="roundRect">
            <a:avLst>
              <a:gd fmla="val 3428" name="adj"/>
            </a:avLst>
          </a:prstGeom>
          <a:solidFill>
            <a:srgbClr val="FFFFFF"/>
          </a:solidFill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  <p:graphicFrame>
        <p:nvGraphicFramePr>
          <p:cNvPr id="86" name="Google Shape;86;p14"/>
          <p:cNvGraphicFramePr/>
          <p:nvPr/>
        </p:nvGraphicFramePr>
        <p:xfrm>
          <a:off x="576000" y="2664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{C1B58A30-EA13-42D7-8690-5E1FFD3E81B9}</a:tableStyleId>
              </a:tblPr>
              <a:tblGrid>
                <a:gridCol w="493875"/>
                <a:gridCol w="493875"/>
                <a:gridCol w="444475"/>
                <a:gridCol w="493875"/>
                <a:gridCol w="444475"/>
                <a:gridCol w="493875"/>
                <a:gridCol w="504850"/>
              </a:tblGrid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7" name="Google Shape;87;p14"/>
          <p:cNvSpPr/>
          <p:nvPr/>
        </p:nvSpPr>
        <p:spPr>
          <a:xfrm>
            <a:off x="3999600" y="2664000"/>
            <a:ext cx="4639200" cy="28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010 010 010 010 010 010 110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010 010 010 100 010 010 010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010 010 100 100 100 010 010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010 100 100 100 100 100 010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010 010 000 000 000 010 010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010 010 000 101 000 010 010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011 011 </a:t>
            </a:r>
            <a:r>
              <a:rPr lang="pt-PT" sz="900"/>
              <a:t> </a:t>
            </a:r>
            <a:r>
              <a:rPr lang="pt-PT" sz="2600">
                <a:solidFill>
                  <a:srgbClr val="000000"/>
                </a:solidFill>
              </a:rPr>
              <a:t>011 </a:t>
            </a:r>
            <a:r>
              <a:rPr lang="pt-PT" sz="900">
                <a:solidFill>
                  <a:srgbClr val="000000"/>
                </a:solidFill>
              </a:rPr>
              <a:t>  </a:t>
            </a:r>
            <a:r>
              <a:rPr lang="pt-PT" sz="2600">
                <a:solidFill>
                  <a:srgbClr val="000000"/>
                </a:solidFill>
              </a:rPr>
              <a:t>011 011 </a:t>
            </a:r>
            <a:r>
              <a:rPr lang="pt-PT" sz="900"/>
              <a:t> </a:t>
            </a:r>
            <a:r>
              <a:rPr lang="pt-PT" sz="2600">
                <a:solidFill>
                  <a:srgbClr val="000000"/>
                </a:solidFill>
              </a:rPr>
              <a:t>011 011</a:t>
            </a:r>
            <a:endParaRPr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/>
          <p:nvPr/>
        </p:nvSpPr>
        <p:spPr>
          <a:xfrm>
            <a:off x="576000" y="792000"/>
            <a:ext cx="8062800" cy="4678800"/>
          </a:xfrm>
          <a:prstGeom prst="roundRect">
            <a:avLst>
              <a:gd fmla="val 3428" name="adj"/>
            </a:avLst>
          </a:prstGeom>
          <a:solidFill>
            <a:srgbClr val="FFFFFF"/>
          </a:solidFill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PT" sz="2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</a:t>
            </a:r>
            <a:r>
              <a:rPr lang="pt-PT" sz="2600"/>
              <a:t>White</a:t>
            </a:r>
            <a:r>
              <a:rPr lang="pt-PT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1.Black</a:t>
            </a:r>
            <a:endParaRPr sz="2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2.Blue</a:t>
            </a:r>
            <a:endParaRPr sz="2600"/>
          </a:p>
        </p:txBody>
      </p:sp>
      <p:graphicFrame>
        <p:nvGraphicFramePr>
          <p:cNvPr id="93" name="Google Shape;93;p15"/>
          <p:cNvGraphicFramePr/>
          <p:nvPr/>
        </p:nvGraphicFramePr>
        <p:xfrm>
          <a:off x="576000" y="2664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{C1B58A30-EA13-42D7-8690-5E1FFD3E81B9}</a:tableStyleId>
              </a:tblPr>
              <a:tblGrid>
                <a:gridCol w="493875"/>
                <a:gridCol w="493875"/>
                <a:gridCol w="444475"/>
                <a:gridCol w="493875"/>
                <a:gridCol w="444475"/>
                <a:gridCol w="493875"/>
                <a:gridCol w="504850"/>
              </a:tblGrid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4" name="Google Shape;94;p15"/>
          <p:cNvSpPr/>
          <p:nvPr/>
        </p:nvSpPr>
        <p:spPr>
          <a:xfrm>
            <a:off x="3999600" y="2664000"/>
            <a:ext cx="4639200" cy="28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010 010 010 010 010 010 110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010 010 010 100 010 010 010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010 010 100 100 100 010 010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010 100 100 100 100 100 010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010 010 000 000 000 010 010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010 010 000 101 000 010 010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011 011 </a:t>
            </a:r>
            <a:r>
              <a:rPr lang="pt-PT" sz="900"/>
              <a:t> </a:t>
            </a:r>
            <a:r>
              <a:rPr lang="pt-PT" sz="2600">
                <a:solidFill>
                  <a:srgbClr val="000000"/>
                </a:solidFill>
              </a:rPr>
              <a:t>011 </a:t>
            </a:r>
            <a:r>
              <a:rPr lang="pt-PT" sz="900">
                <a:solidFill>
                  <a:srgbClr val="000000"/>
                </a:solidFill>
              </a:rPr>
              <a:t>  </a:t>
            </a:r>
            <a:r>
              <a:rPr lang="pt-PT" sz="2600">
                <a:solidFill>
                  <a:srgbClr val="000000"/>
                </a:solidFill>
              </a:rPr>
              <a:t>011 011 </a:t>
            </a:r>
            <a:r>
              <a:rPr lang="pt-PT" sz="900"/>
              <a:t> </a:t>
            </a:r>
            <a:r>
              <a:rPr lang="pt-PT" sz="2600">
                <a:solidFill>
                  <a:srgbClr val="000000"/>
                </a:solidFill>
              </a:rPr>
              <a:t>011 011</a:t>
            </a:r>
            <a:endParaRPr sz="2600">
              <a:solidFill>
                <a:srgbClr val="000000"/>
              </a:solidFill>
            </a:endParaRPr>
          </a:p>
        </p:txBody>
      </p:sp>
      <p:sp>
        <p:nvSpPr>
          <p:cNvPr id="95" name="Google Shape;95;p15"/>
          <p:cNvSpPr txBox="1"/>
          <p:nvPr/>
        </p:nvSpPr>
        <p:spPr>
          <a:xfrm>
            <a:off x="6404575" y="792000"/>
            <a:ext cx="2223300" cy="16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6.Yellow</a:t>
            </a:r>
            <a:endParaRPr sz="2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7.Brown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  <p:sp>
        <p:nvSpPr>
          <p:cNvPr id="96" name="Google Shape;96;p15"/>
          <p:cNvSpPr txBox="1"/>
          <p:nvPr/>
        </p:nvSpPr>
        <p:spPr>
          <a:xfrm>
            <a:off x="3460350" y="792000"/>
            <a:ext cx="2223300" cy="16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3.Green</a:t>
            </a:r>
            <a:endParaRPr sz="2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4.Orange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5.Red</a:t>
            </a:r>
            <a:endParaRPr sz="26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6"/>
          <p:cNvSpPr/>
          <p:nvPr/>
        </p:nvSpPr>
        <p:spPr>
          <a:xfrm>
            <a:off x="576000" y="792000"/>
            <a:ext cx="8062800" cy="4678800"/>
          </a:xfrm>
          <a:prstGeom prst="roundRect">
            <a:avLst>
              <a:gd fmla="val 3428" name="adj"/>
            </a:avLst>
          </a:prstGeom>
          <a:solidFill>
            <a:srgbClr val="FFFFFF"/>
          </a:solidFill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PT" sz="2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</a:t>
            </a:r>
            <a:r>
              <a:rPr lang="pt-PT" sz="2600"/>
              <a:t>White</a:t>
            </a:r>
            <a:r>
              <a:rPr lang="pt-PT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1.Black</a:t>
            </a:r>
            <a:endParaRPr sz="2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2.Blue</a:t>
            </a:r>
            <a:endParaRPr sz="2600"/>
          </a:p>
        </p:txBody>
      </p:sp>
      <p:graphicFrame>
        <p:nvGraphicFramePr>
          <p:cNvPr id="102" name="Google Shape;102;p16"/>
          <p:cNvGraphicFramePr/>
          <p:nvPr/>
        </p:nvGraphicFramePr>
        <p:xfrm>
          <a:off x="576000" y="2664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{C1B58A30-EA13-42D7-8690-5E1FFD3E81B9}</a:tableStyleId>
              </a:tblPr>
              <a:tblGrid>
                <a:gridCol w="493875"/>
                <a:gridCol w="493875"/>
                <a:gridCol w="444475"/>
                <a:gridCol w="493875"/>
                <a:gridCol w="444475"/>
                <a:gridCol w="493875"/>
                <a:gridCol w="504850"/>
              </a:tblGrid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00"/>
                    </a:solidFill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FF"/>
                    </a:solidFill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</a:tr>
            </a:tbl>
          </a:graphicData>
        </a:graphic>
      </p:graphicFrame>
      <p:sp>
        <p:nvSpPr>
          <p:cNvPr id="103" name="Google Shape;103;p16"/>
          <p:cNvSpPr/>
          <p:nvPr/>
        </p:nvSpPr>
        <p:spPr>
          <a:xfrm>
            <a:off x="3999600" y="2664000"/>
            <a:ext cx="4639200" cy="28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010 010 010 010 010 010 110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010 010 010 100 010 010 010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010 010 100 100 100 010 010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010 100 100 100 100 100 010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010 010 000 000 000 010 010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010 010 000 101 000 010 010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011 011 </a:t>
            </a:r>
            <a:r>
              <a:rPr lang="pt-PT" sz="900"/>
              <a:t> </a:t>
            </a:r>
            <a:r>
              <a:rPr lang="pt-PT" sz="2600">
                <a:solidFill>
                  <a:srgbClr val="000000"/>
                </a:solidFill>
              </a:rPr>
              <a:t>011 </a:t>
            </a:r>
            <a:r>
              <a:rPr lang="pt-PT" sz="900">
                <a:solidFill>
                  <a:srgbClr val="000000"/>
                </a:solidFill>
              </a:rPr>
              <a:t>  </a:t>
            </a:r>
            <a:r>
              <a:rPr lang="pt-PT" sz="2600">
                <a:solidFill>
                  <a:srgbClr val="000000"/>
                </a:solidFill>
              </a:rPr>
              <a:t>011 011 </a:t>
            </a:r>
            <a:r>
              <a:rPr lang="pt-PT" sz="900"/>
              <a:t> </a:t>
            </a:r>
            <a:r>
              <a:rPr lang="pt-PT" sz="2600">
                <a:solidFill>
                  <a:srgbClr val="000000"/>
                </a:solidFill>
              </a:rPr>
              <a:t>011 011</a:t>
            </a:r>
            <a:endParaRPr sz="2600">
              <a:solidFill>
                <a:srgbClr val="000000"/>
              </a:solidFill>
            </a:endParaRPr>
          </a:p>
        </p:txBody>
      </p:sp>
      <p:sp>
        <p:nvSpPr>
          <p:cNvPr id="104" name="Google Shape;104;p16"/>
          <p:cNvSpPr txBox="1"/>
          <p:nvPr/>
        </p:nvSpPr>
        <p:spPr>
          <a:xfrm>
            <a:off x="6404575" y="792000"/>
            <a:ext cx="2223300" cy="16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6.Yellow</a:t>
            </a:r>
            <a:endParaRPr sz="2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7.Brown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  <p:sp>
        <p:nvSpPr>
          <p:cNvPr id="105" name="Google Shape;105;p16"/>
          <p:cNvSpPr txBox="1"/>
          <p:nvPr/>
        </p:nvSpPr>
        <p:spPr>
          <a:xfrm>
            <a:off x="3460350" y="792000"/>
            <a:ext cx="2223300" cy="16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3.Green</a:t>
            </a:r>
            <a:endParaRPr sz="2600"/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4.Orange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5.Red</a:t>
            </a:r>
            <a:endParaRPr sz="26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/>
          <p:nvPr/>
        </p:nvSpPr>
        <p:spPr>
          <a:xfrm>
            <a:off x="459720" y="1201680"/>
            <a:ext cx="8224200" cy="1920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PT" sz="5400" strike="noStrik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See you next class! ☺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/>
          <p:nvPr/>
        </p:nvSpPr>
        <p:spPr>
          <a:xfrm>
            <a:off x="575999" y="360000"/>
            <a:ext cx="7919071" cy="1138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4400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1" lang="pt-PT" sz="44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i</a:t>
            </a:r>
            <a:r>
              <a:rPr b="1" lang="pt-PT" sz="4400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 a pixel?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pixel is </a:t>
            </a:r>
            <a:r>
              <a:rPr lang="pt-P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pt-PT" sz="2800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SINGLE</a:t>
            </a:r>
            <a:r>
              <a:rPr lang="pt-P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POINT </a:t>
            </a:r>
            <a:r>
              <a:rPr lang="pt-PT" sz="2800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 </a:t>
            </a:r>
            <a:r>
              <a:rPr lang="pt-PT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picture</a:t>
            </a:r>
            <a:r>
              <a:rPr lang="pt-PT" sz="2800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2000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1" name="Google Shape;3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76000" y="2138516"/>
            <a:ext cx="7919071" cy="3600000"/>
          </a:xfrm>
          <a:prstGeom prst="roundRect">
            <a:avLst>
              <a:gd fmla="val 5196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Google Shape;36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065240" y="2322371"/>
            <a:ext cx="7013520" cy="3600000"/>
          </a:xfrm>
          <a:prstGeom prst="roundRect">
            <a:avLst>
              <a:gd fmla="val 5196" name="adj"/>
            </a:avLst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37" name="Google Shape;37;p7"/>
          <p:cNvSpPr/>
          <p:nvPr/>
        </p:nvSpPr>
        <p:spPr>
          <a:xfrm>
            <a:off x="575999" y="526043"/>
            <a:ext cx="7830582" cy="113832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4400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What</a:t>
            </a:r>
            <a:r>
              <a:rPr b="1" lang="pt-PT" sz="44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 i</a:t>
            </a:r>
            <a:r>
              <a:rPr b="1" lang="pt-PT" sz="4400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s a pixel?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Each pixel has a single colour and all together the pixels form a picture.</a:t>
            </a:r>
            <a:endParaRPr sz="20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/>
          <p:nvPr/>
        </p:nvSpPr>
        <p:spPr>
          <a:xfrm>
            <a:off x="427550" y="389675"/>
            <a:ext cx="8465700" cy="1138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pt-PT" sz="44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Colour Depth</a:t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18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800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Number of bits used to indicate the colour of each pixel. </a:t>
            </a:r>
            <a:endParaRPr sz="2000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3" name="Google Shape;43;p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80050" y="2231625"/>
            <a:ext cx="6822499" cy="3710675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9"/>
          <p:cNvSpPr/>
          <p:nvPr/>
        </p:nvSpPr>
        <p:spPr>
          <a:xfrm>
            <a:off x="576000" y="792000"/>
            <a:ext cx="8062800" cy="4678800"/>
          </a:xfrm>
          <a:prstGeom prst="roundRect">
            <a:avLst>
              <a:gd fmla="val 3428" name="adj"/>
            </a:avLst>
          </a:prstGeom>
          <a:solidFill>
            <a:srgbClr val="FFFFFF"/>
          </a:solidFill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PT" sz="2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</a:t>
            </a:r>
            <a:r>
              <a:rPr lang="pt-PT" sz="2600"/>
              <a:t>White</a:t>
            </a:r>
            <a:r>
              <a:rPr lang="pt-PT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1.Black</a:t>
            </a:r>
            <a:endParaRPr sz="2600"/>
          </a:p>
        </p:txBody>
      </p:sp>
      <p:graphicFrame>
        <p:nvGraphicFramePr>
          <p:cNvPr id="49" name="Google Shape;49;p9"/>
          <p:cNvGraphicFramePr/>
          <p:nvPr/>
        </p:nvGraphicFramePr>
        <p:xfrm>
          <a:off x="576000" y="2664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{C1B58A30-EA13-42D7-8690-5E1FFD3E81B9}</a:tableStyleId>
              </a:tblPr>
              <a:tblGrid>
                <a:gridCol w="493875"/>
                <a:gridCol w="493875"/>
                <a:gridCol w="444475"/>
                <a:gridCol w="493875"/>
                <a:gridCol w="444475"/>
                <a:gridCol w="493875"/>
                <a:gridCol w="504850"/>
              </a:tblGrid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0" name="Google Shape;50;p9"/>
          <p:cNvSpPr/>
          <p:nvPr/>
        </p:nvSpPr>
        <p:spPr>
          <a:xfrm>
            <a:off x="4016875" y="2664025"/>
            <a:ext cx="2055300" cy="28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PT" sz="2600">
                <a:solidFill>
                  <a:srgbClr val="000000"/>
                </a:solidFill>
              </a:rPr>
              <a:t>0 0 0 0 0 0 0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0 0 1 1 1 0 0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0 0 1 0 0 0 0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0 0 1 0 0 0 0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0 0 1 0 0 0 0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0 0 1 1 1 0 0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PT" sz="2600">
                <a:solidFill>
                  <a:srgbClr val="000000"/>
                </a:solidFill>
              </a:rPr>
              <a:t>0 0 0 0 0 0 0</a:t>
            </a:r>
            <a:endParaRPr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/>
          <p:nvPr/>
        </p:nvSpPr>
        <p:spPr>
          <a:xfrm>
            <a:off x="576000" y="792000"/>
            <a:ext cx="8062800" cy="4678800"/>
          </a:xfrm>
          <a:prstGeom prst="roundRect">
            <a:avLst>
              <a:gd fmla="val 3428" name="adj"/>
            </a:avLst>
          </a:prstGeom>
          <a:solidFill>
            <a:srgbClr val="FFFFFF"/>
          </a:solidFill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PT" sz="2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</a:t>
            </a:r>
            <a:r>
              <a:rPr lang="pt-PT" sz="2600"/>
              <a:t>White</a:t>
            </a:r>
            <a:r>
              <a:rPr lang="pt-PT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1.Black</a:t>
            </a:r>
            <a:endParaRPr sz="2600"/>
          </a:p>
        </p:txBody>
      </p:sp>
      <p:graphicFrame>
        <p:nvGraphicFramePr>
          <p:cNvPr id="56" name="Google Shape;56;p10"/>
          <p:cNvGraphicFramePr/>
          <p:nvPr/>
        </p:nvGraphicFramePr>
        <p:xfrm>
          <a:off x="576000" y="2664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{C1B58A30-EA13-42D7-8690-5E1FFD3E81B9}</a:tableStyleId>
              </a:tblPr>
              <a:tblGrid>
                <a:gridCol w="493875"/>
                <a:gridCol w="493875"/>
                <a:gridCol w="444475"/>
                <a:gridCol w="493875"/>
                <a:gridCol w="444475"/>
                <a:gridCol w="493875"/>
                <a:gridCol w="504850"/>
              </a:tblGrid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57" name="Google Shape;57;p10"/>
          <p:cNvSpPr/>
          <p:nvPr/>
        </p:nvSpPr>
        <p:spPr>
          <a:xfrm>
            <a:off x="4016875" y="2664025"/>
            <a:ext cx="2055300" cy="28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PT" sz="2600">
                <a:solidFill>
                  <a:srgbClr val="000000"/>
                </a:solidFill>
              </a:rPr>
              <a:t>0 0 0 0 0 0 0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0 0 1 1 1 0 0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0 0 1 0 0 0 0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0 0 1 0 0 0 0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0 0 1 0 0 0 0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0 0 1 1 1 0 0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pt-PT" sz="2600">
                <a:solidFill>
                  <a:srgbClr val="000000"/>
                </a:solidFill>
              </a:rPr>
              <a:t>0 0 0 0 0 0 0</a:t>
            </a:r>
            <a:endParaRPr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/>
          <p:nvPr/>
        </p:nvSpPr>
        <p:spPr>
          <a:xfrm>
            <a:off x="576000" y="792000"/>
            <a:ext cx="8062800" cy="4678800"/>
          </a:xfrm>
          <a:prstGeom prst="roundRect">
            <a:avLst>
              <a:gd fmla="val 3428" name="adj"/>
            </a:avLst>
          </a:prstGeom>
          <a:solidFill>
            <a:srgbClr val="FFFFFF"/>
          </a:solidFill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600">
              <a:solidFill>
                <a:schemeClr val="dk1"/>
              </a:solidFill>
            </a:endParaRPr>
          </a:p>
        </p:txBody>
      </p:sp>
      <p:graphicFrame>
        <p:nvGraphicFramePr>
          <p:cNvPr id="63" name="Google Shape;63;p11"/>
          <p:cNvGraphicFramePr/>
          <p:nvPr/>
        </p:nvGraphicFramePr>
        <p:xfrm>
          <a:off x="576000" y="2664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{C1B58A30-EA13-42D7-8690-5E1FFD3E81B9}</a:tableStyleId>
              </a:tblPr>
              <a:tblGrid>
                <a:gridCol w="493875"/>
                <a:gridCol w="493875"/>
                <a:gridCol w="444475"/>
                <a:gridCol w="493875"/>
                <a:gridCol w="444475"/>
                <a:gridCol w="493875"/>
                <a:gridCol w="504850"/>
              </a:tblGrid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4" name="Google Shape;64;p11"/>
          <p:cNvSpPr/>
          <p:nvPr/>
        </p:nvSpPr>
        <p:spPr>
          <a:xfrm>
            <a:off x="3999600" y="2664025"/>
            <a:ext cx="4621800" cy="28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00 10 11  11 11 10 00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00 10 11  11 11 10 00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00 00 00 10 00 00 00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10 10 10 10 10 10 10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/>
          <p:nvPr/>
        </p:nvSpPr>
        <p:spPr>
          <a:xfrm>
            <a:off x="576000" y="792000"/>
            <a:ext cx="8062800" cy="4678800"/>
          </a:xfrm>
          <a:prstGeom prst="roundRect">
            <a:avLst>
              <a:gd fmla="val 3428" name="adj"/>
            </a:avLst>
          </a:prstGeom>
          <a:solidFill>
            <a:srgbClr val="FFFFFF"/>
          </a:solidFill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chemeClr val="dk1"/>
                </a:solidFill>
              </a:rPr>
              <a:t>0.White 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chemeClr val="dk1"/>
                </a:solidFill>
              </a:rPr>
              <a:t>1.Black</a:t>
            </a:r>
            <a:endParaRPr sz="26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chemeClr val="dk1"/>
                </a:solidFill>
              </a:rPr>
              <a:t>2.Blue</a:t>
            </a:r>
            <a:endParaRPr sz="2600">
              <a:solidFill>
                <a:schemeClr val="dk1"/>
              </a:solidFill>
            </a:endParaRPr>
          </a:p>
        </p:txBody>
      </p:sp>
      <p:graphicFrame>
        <p:nvGraphicFramePr>
          <p:cNvPr id="70" name="Google Shape;70;p12"/>
          <p:cNvGraphicFramePr/>
          <p:nvPr/>
        </p:nvGraphicFramePr>
        <p:xfrm>
          <a:off x="576000" y="2664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{C1B58A30-EA13-42D7-8690-5E1FFD3E81B9}</a:tableStyleId>
              </a:tblPr>
              <a:tblGrid>
                <a:gridCol w="493875"/>
                <a:gridCol w="493875"/>
                <a:gridCol w="444475"/>
                <a:gridCol w="493875"/>
                <a:gridCol w="444475"/>
                <a:gridCol w="493875"/>
                <a:gridCol w="504850"/>
              </a:tblGrid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71" name="Google Shape;71;p12"/>
          <p:cNvSpPr/>
          <p:nvPr/>
        </p:nvSpPr>
        <p:spPr>
          <a:xfrm>
            <a:off x="3999600" y="2664025"/>
            <a:ext cx="4621800" cy="28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00 10 11  11 11 10 00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00 10 11  11 11 10 00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00 00 00 10 00 00 00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10 10 10 10 10 10 10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</p:txBody>
      </p:sp>
      <p:sp>
        <p:nvSpPr>
          <p:cNvPr id="72" name="Google Shape;72;p12"/>
          <p:cNvSpPr txBox="1"/>
          <p:nvPr/>
        </p:nvSpPr>
        <p:spPr>
          <a:xfrm>
            <a:off x="3460350" y="792000"/>
            <a:ext cx="2223300" cy="16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3.Green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3"/>
          <p:cNvSpPr/>
          <p:nvPr/>
        </p:nvSpPr>
        <p:spPr>
          <a:xfrm>
            <a:off x="576000" y="792000"/>
            <a:ext cx="8062800" cy="4678800"/>
          </a:xfrm>
          <a:prstGeom prst="roundRect">
            <a:avLst>
              <a:gd fmla="val 3428" name="adj"/>
            </a:avLst>
          </a:prstGeom>
          <a:solidFill>
            <a:srgbClr val="FFFFFF"/>
          </a:solidFill>
          <a:ln cap="flat" cmpd="sng" w="9525">
            <a:solidFill>
              <a:srgbClr val="3465A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lang="pt-PT" sz="2600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0.</a:t>
            </a:r>
            <a:r>
              <a:rPr lang="pt-PT" sz="2600"/>
              <a:t>White</a:t>
            </a:r>
            <a:r>
              <a:rPr lang="pt-PT" sz="2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2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1.Black</a:t>
            </a:r>
            <a:endParaRPr sz="2600"/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2.Blue</a:t>
            </a:r>
            <a:endParaRPr sz="2600"/>
          </a:p>
        </p:txBody>
      </p:sp>
      <p:sp>
        <p:nvSpPr>
          <p:cNvPr id="78" name="Google Shape;78;p13"/>
          <p:cNvSpPr txBox="1"/>
          <p:nvPr/>
        </p:nvSpPr>
        <p:spPr>
          <a:xfrm>
            <a:off x="3460350" y="792000"/>
            <a:ext cx="2223300" cy="168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/>
              <a:t>3.Green</a:t>
            </a:r>
            <a:endParaRPr sz="2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/>
          </a:p>
        </p:txBody>
      </p:sp>
      <p:sp>
        <p:nvSpPr>
          <p:cNvPr id="79" name="Google Shape;79;p13"/>
          <p:cNvSpPr/>
          <p:nvPr/>
        </p:nvSpPr>
        <p:spPr>
          <a:xfrm>
            <a:off x="3999600" y="2664000"/>
            <a:ext cx="4598700" cy="2806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00 10 11  11 11 10 00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00 10 11  11 11 10 00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00 00 00 10 00 00 00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00 10 10 10 10 10 00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t-PT" sz="2600">
                <a:solidFill>
                  <a:srgbClr val="000000"/>
                </a:solidFill>
              </a:rPr>
              <a:t>10 10 10 10 10 10 10</a:t>
            </a:r>
            <a:endParaRPr sz="2600">
              <a:solidFill>
                <a:srgbClr val="000000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sz="2600">
              <a:solidFill>
                <a:srgbClr val="000000"/>
              </a:solidFill>
            </a:endParaRPr>
          </a:p>
        </p:txBody>
      </p:sp>
      <p:graphicFrame>
        <p:nvGraphicFramePr>
          <p:cNvPr id="80" name="Google Shape;80;p13"/>
          <p:cNvGraphicFramePr/>
          <p:nvPr/>
        </p:nvGraphicFramePr>
        <p:xfrm>
          <a:off x="576000" y="2664000"/>
          <a:ext cx="3000000" cy="3000000"/>
        </p:xfrm>
        <a:graphic>
          <a:graphicData uri="http://schemas.openxmlformats.org/drawingml/2006/table">
            <a:tbl>
              <a:tblPr bandCol="1" bandRow="1">
                <a:noFill/>
                <a:tableStyleId>{C1B58A30-EA13-42D7-8690-5E1FFD3E81B9}</a:tableStyleId>
              </a:tblPr>
              <a:tblGrid>
                <a:gridCol w="493875"/>
                <a:gridCol w="493875"/>
                <a:gridCol w="444475"/>
                <a:gridCol w="493875"/>
                <a:gridCol w="444475"/>
                <a:gridCol w="493875"/>
                <a:gridCol w="504850"/>
              </a:tblGrid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80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highlight>
                          <a:srgbClr val="0000FF"/>
                        </a:highlight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09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iberation Serif"/>
                        <a:ea typeface="Liberation Serif"/>
                        <a:cs typeface="Liberation Serif"/>
                        <a:sym typeface="Liberation Serif"/>
                      </a:endParaRPr>
                    </a:p>
                  </a:txBody>
                  <a:tcPr marT="34925" marB="34925" marR="34925" marL="34925">
                    <a:lnL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6350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66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