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</p:sldIdLst>
  <p:sldSz cy="7559675" cx="106918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5B4401C-08F5-4328-9BA7-C871FB6ED397}">
  <a:tblStyle styleId="{25B4401C-08F5-4328-9BA7-C871FB6ED39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534600" y="176796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534600" y="405828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53460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546516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3460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378792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3" type="body"/>
          </p:nvPr>
        </p:nvSpPr>
        <p:spPr>
          <a:xfrm>
            <a:off x="704160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4" type="body"/>
          </p:nvPr>
        </p:nvSpPr>
        <p:spPr>
          <a:xfrm>
            <a:off x="53460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5" type="body"/>
          </p:nvPr>
        </p:nvSpPr>
        <p:spPr>
          <a:xfrm>
            <a:off x="378792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6" type="body"/>
          </p:nvPr>
        </p:nvSpPr>
        <p:spPr>
          <a:xfrm>
            <a:off x="704160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>
            <a:off x="53460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2" type="body"/>
          </p:nvPr>
        </p:nvSpPr>
        <p:spPr>
          <a:xfrm>
            <a:off x="546516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idx="1" type="subTitle"/>
          </p:nvPr>
        </p:nvSpPr>
        <p:spPr>
          <a:xfrm>
            <a:off x="533880" y="300960"/>
            <a:ext cx="962208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2" type="body"/>
          </p:nvPr>
        </p:nvSpPr>
        <p:spPr>
          <a:xfrm>
            <a:off x="546516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3" type="body"/>
          </p:nvPr>
        </p:nvSpPr>
        <p:spPr>
          <a:xfrm>
            <a:off x="53460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53460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3" type="body"/>
          </p:nvPr>
        </p:nvSpPr>
        <p:spPr>
          <a:xfrm>
            <a:off x="546516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3" type="body"/>
          </p:nvPr>
        </p:nvSpPr>
        <p:spPr>
          <a:xfrm>
            <a:off x="534600" y="405828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>
            <a:off x="534600" y="176796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2" type="body"/>
          </p:nvPr>
        </p:nvSpPr>
        <p:spPr>
          <a:xfrm>
            <a:off x="534600" y="405828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3" type="body"/>
          </p:nvPr>
        </p:nvSpPr>
        <p:spPr>
          <a:xfrm>
            <a:off x="53460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4" type="body"/>
          </p:nvPr>
        </p:nvSpPr>
        <p:spPr>
          <a:xfrm>
            <a:off x="546516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" type="body"/>
          </p:nvPr>
        </p:nvSpPr>
        <p:spPr>
          <a:xfrm>
            <a:off x="53460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2" type="body"/>
          </p:nvPr>
        </p:nvSpPr>
        <p:spPr>
          <a:xfrm>
            <a:off x="378792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3" type="body"/>
          </p:nvPr>
        </p:nvSpPr>
        <p:spPr>
          <a:xfrm>
            <a:off x="7041600" y="176796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4" type="body"/>
          </p:nvPr>
        </p:nvSpPr>
        <p:spPr>
          <a:xfrm>
            <a:off x="53460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5" type="body"/>
          </p:nvPr>
        </p:nvSpPr>
        <p:spPr>
          <a:xfrm>
            <a:off x="378792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6" type="body"/>
          </p:nvPr>
        </p:nvSpPr>
        <p:spPr>
          <a:xfrm>
            <a:off x="7041600" y="4058280"/>
            <a:ext cx="309816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53460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546516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idx="1" type="subTitle"/>
          </p:nvPr>
        </p:nvSpPr>
        <p:spPr>
          <a:xfrm>
            <a:off x="533880" y="300960"/>
            <a:ext cx="962208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546516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3" type="body"/>
          </p:nvPr>
        </p:nvSpPr>
        <p:spPr>
          <a:xfrm>
            <a:off x="53460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534600" y="1767960"/>
            <a:ext cx="469548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3" type="body"/>
          </p:nvPr>
        </p:nvSpPr>
        <p:spPr>
          <a:xfrm>
            <a:off x="5465160" y="405828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53460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5465160" y="1767960"/>
            <a:ext cx="46954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534600" y="4058280"/>
            <a:ext cx="96224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693360" y="7200000"/>
            <a:ext cx="99864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2000" y="7200000"/>
            <a:ext cx="998640" cy="360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8601C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1080" y="360"/>
            <a:ext cx="10690560" cy="7558560"/>
          </a:xfrm>
          <a:prstGeom prst="rect">
            <a:avLst/>
          </a:prstGeom>
          <a:solidFill>
            <a:srgbClr val="808080"/>
          </a:solidFill>
          <a:ln cap="flat" cmpd="sng" w="2555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428720" y="4290480"/>
            <a:ext cx="6260400" cy="217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title"/>
          </p:nvPr>
        </p:nvSpPr>
        <p:spPr>
          <a:xfrm>
            <a:off x="533880" y="300960"/>
            <a:ext cx="962208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34600" y="1767960"/>
            <a:ext cx="96224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7"/>
          <p:cNvCxnSpPr/>
          <p:nvPr/>
        </p:nvCxnSpPr>
        <p:spPr>
          <a:xfrm>
            <a:off x="5260275" y="227375"/>
            <a:ext cx="15900" cy="692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27"/>
          <p:cNvSpPr txBox="1"/>
          <p:nvPr/>
        </p:nvSpPr>
        <p:spPr>
          <a:xfrm>
            <a:off x="6544950" y="5688005"/>
            <a:ext cx="1806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7" name="Google Shape;117;p27"/>
          <p:cNvGraphicFramePr/>
          <p:nvPr/>
        </p:nvGraphicFramePr>
        <p:xfrm>
          <a:off x="5752950" y="32042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{25B4401C-08F5-4328-9BA7-C871FB6ED397}</a:tableStyleId>
              </a:tblPr>
              <a:tblGrid>
                <a:gridCol w="2194900"/>
                <a:gridCol w="1130700"/>
                <a:gridCol w="1041925"/>
              </a:tblGrid>
              <a:tr h="306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BINARY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DECIMAL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LETTER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11000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00001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01101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10000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01100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oogle Shape;118;p27"/>
          <p:cNvGraphicFramePr/>
          <p:nvPr/>
        </p:nvGraphicFramePr>
        <p:xfrm>
          <a:off x="5750415" y="9004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{25B4401C-08F5-4328-9BA7-C871FB6ED397}</a:tableStyleId>
              </a:tblPr>
              <a:tblGrid>
                <a:gridCol w="786250"/>
                <a:gridCol w="1030350"/>
                <a:gridCol w="2555975"/>
              </a:tblGrid>
              <a:tr h="33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LETTER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DECIMAL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BINARY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19" name="Google Shape;119;p27"/>
          <p:cNvGrpSpPr/>
          <p:nvPr/>
        </p:nvGrpSpPr>
        <p:grpSpPr>
          <a:xfrm>
            <a:off x="5774492" y="343475"/>
            <a:ext cx="1721520" cy="431940"/>
            <a:chOff x="674280" y="576000"/>
            <a:chExt cx="1721520" cy="431940"/>
          </a:xfrm>
        </p:grpSpPr>
        <p:sp>
          <p:nvSpPr>
            <p:cNvPr id="120" name="Google Shape;120;p27"/>
            <p:cNvSpPr/>
            <p:nvPr/>
          </p:nvSpPr>
          <p:spPr>
            <a:xfrm>
              <a:off x="2107800" y="584640"/>
              <a:ext cx="288000" cy="4233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7"/>
            <p:cNvSpPr/>
            <p:nvPr/>
          </p:nvSpPr>
          <p:spPr>
            <a:xfrm>
              <a:off x="2232000" y="783720"/>
              <a:ext cx="42900" cy="42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7"/>
            <p:cNvSpPr/>
            <p:nvPr/>
          </p:nvSpPr>
          <p:spPr>
            <a:xfrm>
              <a:off x="1758240" y="583920"/>
              <a:ext cx="292200" cy="4230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7"/>
            <p:cNvSpPr/>
            <p:nvPr/>
          </p:nvSpPr>
          <p:spPr>
            <a:xfrm>
              <a:off x="1883160" y="689760"/>
              <a:ext cx="42000" cy="39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7"/>
            <p:cNvSpPr/>
            <p:nvPr/>
          </p:nvSpPr>
          <p:spPr>
            <a:xfrm>
              <a:off x="1883160" y="837000"/>
              <a:ext cx="42000" cy="420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7"/>
            <p:cNvSpPr/>
            <p:nvPr/>
          </p:nvSpPr>
          <p:spPr>
            <a:xfrm>
              <a:off x="1407600" y="583920"/>
              <a:ext cx="298200" cy="4230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7"/>
            <p:cNvSpPr/>
            <p:nvPr/>
          </p:nvSpPr>
          <p:spPr>
            <a:xfrm>
              <a:off x="1472040" y="704520"/>
              <a:ext cx="42000" cy="41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7"/>
            <p:cNvSpPr/>
            <p:nvPr/>
          </p:nvSpPr>
          <p:spPr>
            <a:xfrm>
              <a:off x="1472040" y="855360"/>
              <a:ext cx="42000" cy="40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7"/>
            <p:cNvSpPr/>
            <p:nvPr/>
          </p:nvSpPr>
          <p:spPr>
            <a:xfrm>
              <a:off x="1599120" y="855360"/>
              <a:ext cx="42600" cy="40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7"/>
            <p:cNvSpPr/>
            <p:nvPr/>
          </p:nvSpPr>
          <p:spPr>
            <a:xfrm>
              <a:off x="1599120" y="704520"/>
              <a:ext cx="42600" cy="41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0" name="Google Shape;130;p27"/>
            <p:cNvGrpSpPr/>
            <p:nvPr/>
          </p:nvGrpSpPr>
          <p:grpSpPr>
            <a:xfrm>
              <a:off x="1044720" y="576000"/>
              <a:ext cx="298500" cy="423600"/>
              <a:chOff x="1044720" y="576000"/>
              <a:chExt cx="298500" cy="423600"/>
            </a:xfrm>
          </p:grpSpPr>
          <p:sp>
            <p:nvSpPr>
              <p:cNvPr id="131" name="Google Shape;131;p27"/>
              <p:cNvSpPr/>
              <p:nvPr/>
            </p:nvSpPr>
            <p:spPr>
              <a:xfrm>
                <a:off x="1044720" y="576000"/>
                <a:ext cx="298500" cy="423600"/>
              </a:xfrm>
              <a:prstGeom prst="rect">
                <a:avLst/>
              </a:prstGeom>
              <a:solidFill>
                <a:srgbClr val="FFFFFF"/>
              </a:solidFill>
              <a:ln cap="flat" cmpd="sng" w="126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dir="2700000" dist="36147">
                  <a:srgbClr val="808080"/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27"/>
              <p:cNvSpPr/>
              <p:nvPr/>
            </p:nvSpPr>
            <p:spPr>
              <a:xfrm>
                <a:off x="1108440" y="634680"/>
                <a:ext cx="42600" cy="426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27"/>
              <p:cNvSpPr/>
              <p:nvPr/>
            </p:nvSpPr>
            <p:spPr>
              <a:xfrm>
                <a:off x="1108440" y="805320"/>
                <a:ext cx="426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27"/>
              <p:cNvSpPr/>
              <p:nvPr/>
            </p:nvSpPr>
            <p:spPr>
              <a:xfrm>
                <a:off x="1237320" y="805320"/>
                <a:ext cx="411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27"/>
              <p:cNvSpPr/>
              <p:nvPr/>
            </p:nvSpPr>
            <p:spPr>
              <a:xfrm>
                <a:off x="1237320" y="634680"/>
                <a:ext cx="41100" cy="426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27"/>
              <p:cNvSpPr/>
              <p:nvPr/>
            </p:nvSpPr>
            <p:spPr>
              <a:xfrm>
                <a:off x="1108440" y="720000"/>
                <a:ext cx="432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27"/>
              <p:cNvSpPr/>
              <p:nvPr/>
            </p:nvSpPr>
            <p:spPr>
              <a:xfrm>
                <a:off x="1108440" y="891720"/>
                <a:ext cx="43200" cy="420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27"/>
              <p:cNvSpPr/>
              <p:nvPr/>
            </p:nvSpPr>
            <p:spPr>
              <a:xfrm>
                <a:off x="1237320" y="891720"/>
                <a:ext cx="41100" cy="420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27"/>
              <p:cNvSpPr/>
              <p:nvPr/>
            </p:nvSpPr>
            <p:spPr>
              <a:xfrm>
                <a:off x="1237320" y="720000"/>
                <a:ext cx="411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0" name="Google Shape;140;p27"/>
            <p:cNvGrpSpPr/>
            <p:nvPr/>
          </p:nvGrpSpPr>
          <p:grpSpPr>
            <a:xfrm>
              <a:off x="674280" y="576000"/>
              <a:ext cx="298500" cy="423600"/>
              <a:chOff x="674280" y="576000"/>
              <a:chExt cx="298500" cy="423600"/>
            </a:xfrm>
          </p:grpSpPr>
          <p:sp>
            <p:nvSpPr>
              <p:cNvPr id="141" name="Google Shape;141;p27"/>
              <p:cNvSpPr/>
              <p:nvPr/>
            </p:nvSpPr>
            <p:spPr>
              <a:xfrm>
                <a:off x="674280" y="576000"/>
                <a:ext cx="298500" cy="423600"/>
              </a:xfrm>
              <a:prstGeom prst="rect">
                <a:avLst/>
              </a:prstGeom>
              <a:solidFill>
                <a:srgbClr val="FFFFFF"/>
              </a:solidFill>
              <a:ln cap="flat" cmpd="sng" w="126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dir="2700000" dist="36147">
                  <a:srgbClr val="808080"/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27"/>
              <p:cNvSpPr/>
              <p:nvPr/>
            </p:nvSpPr>
            <p:spPr>
              <a:xfrm flipH="1" rot="-5454133">
                <a:off x="692720" y="642192"/>
                <a:ext cx="381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27"/>
              <p:cNvSpPr/>
              <p:nvPr/>
            </p:nvSpPr>
            <p:spPr>
              <a:xfrm flipH="1" rot="-5454999">
                <a:off x="829434" y="645513"/>
                <a:ext cx="37505" cy="417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27"/>
              <p:cNvSpPr/>
              <p:nvPr/>
            </p:nvSpPr>
            <p:spPr>
              <a:xfrm flipH="1" rot="-5454133">
                <a:off x="760370" y="644733"/>
                <a:ext cx="38105" cy="417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27"/>
              <p:cNvSpPr/>
              <p:nvPr/>
            </p:nvSpPr>
            <p:spPr>
              <a:xfrm flipH="1" rot="-5454133">
                <a:off x="895400" y="645792"/>
                <a:ext cx="381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27"/>
              <p:cNvSpPr/>
              <p:nvPr/>
            </p:nvSpPr>
            <p:spPr>
              <a:xfrm flipH="1" rot="-5453710">
                <a:off x="697097" y="728890"/>
                <a:ext cx="38405" cy="429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27"/>
              <p:cNvSpPr/>
              <p:nvPr/>
            </p:nvSpPr>
            <p:spPr>
              <a:xfrm flipH="1" rot="-5454999">
                <a:off x="828774" y="731488"/>
                <a:ext cx="37505" cy="411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27"/>
              <p:cNvSpPr/>
              <p:nvPr/>
            </p:nvSpPr>
            <p:spPr>
              <a:xfrm flipH="1" rot="-5454133">
                <a:off x="765140" y="729968"/>
                <a:ext cx="381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27"/>
              <p:cNvSpPr/>
              <p:nvPr/>
            </p:nvSpPr>
            <p:spPr>
              <a:xfrm flipH="1" rot="-5454133">
                <a:off x="898280" y="733260"/>
                <a:ext cx="381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27"/>
              <p:cNvSpPr/>
              <p:nvPr/>
            </p:nvSpPr>
            <p:spPr>
              <a:xfrm flipH="1" rot="-5453710">
                <a:off x="697097" y="814210"/>
                <a:ext cx="38405" cy="429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27"/>
              <p:cNvSpPr/>
              <p:nvPr/>
            </p:nvSpPr>
            <p:spPr>
              <a:xfrm flipH="1" rot="-5453710">
                <a:off x="828137" y="818158"/>
                <a:ext cx="38405" cy="411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27"/>
              <p:cNvSpPr/>
              <p:nvPr/>
            </p:nvSpPr>
            <p:spPr>
              <a:xfrm flipH="1" rot="-5454563">
                <a:off x="765112" y="815678"/>
                <a:ext cx="378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27"/>
              <p:cNvSpPr/>
              <p:nvPr/>
            </p:nvSpPr>
            <p:spPr>
              <a:xfrm flipH="1" rot="-5454563">
                <a:off x="898252" y="818970"/>
                <a:ext cx="378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27"/>
              <p:cNvSpPr/>
              <p:nvPr/>
            </p:nvSpPr>
            <p:spPr>
              <a:xfrm flipH="1" rot="-5454563">
                <a:off x="694852" y="899982"/>
                <a:ext cx="378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27"/>
              <p:cNvSpPr/>
              <p:nvPr/>
            </p:nvSpPr>
            <p:spPr>
              <a:xfrm flipH="1" rot="-5454563">
                <a:off x="829912" y="903158"/>
                <a:ext cx="378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27"/>
              <p:cNvSpPr/>
              <p:nvPr/>
            </p:nvSpPr>
            <p:spPr>
              <a:xfrm flipH="1" rot="-5454999">
                <a:off x="765444" y="901388"/>
                <a:ext cx="375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27"/>
              <p:cNvSpPr/>
              <p:nvPr/>
            </p:nvSpPr>
            <p:spPr>
              <a:xfrm flipH="1" rot="-5454133">
                <a:off x="898640" y="904620"/>
                <a:ext cx="381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8" name="Google Shape;158;p27"/>
          <p:cNvSpPr txBox="1"/>
          <p:nvPr/>
        </p:nvSpPr>
        <p:spPr>
          <a:xfrm>
            <a:off x="1207975" y="5699430"/>
            <a:ext cx="1806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9" name="Google Shape;159;p27"/>
          <p:cNvGraphicFramePr/>
          <p:nvPr/>
        </p:nvGraphicFramePr>
        <p:xfrm>
          <a:off x="415975" y="32156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{25B4401C-08F5-4328-9BA7-C871FB6ED397}</a:tableStyleId>
              </a:tblPr>
              <a:tblGrid>
                <a:gridCol w="2194900"/>
                <a:gridCol w="1130700"/>
                <a:gridCol w="1041925"/>
              </a:tblGrid>
              <a:tr h="306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BINARY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DECIMAL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LETTER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11000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00001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01101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10000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01100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00101</a:t>
                      </a:r>
                      <a:endParaRPr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/>
                        <a:t>...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0" name="Google Shape;160;p27"/>
          <p:cNvGraphicFramePr/>
          <p:nvPr/>
        </p:nvGraphicFramePr>
        <p:xfrm>
          <a:off x="413440" y="9118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{25B4401C-08F5-4328-9BA7-C871FB6ED397}</a:tableStyleId>
              </a:tblPr>
              <a:tblGrid>
                <a:gridCol w="786250"/>
                <a:gridCol w="1030350"/>
                <a:gridCol w="2555975"/>
              </a:tblGrid>
              <a:tr h="338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LETTER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DECIMAL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PT" sz="1200" u="none" cap="none" strike="noStrike">
                          <a:solidFill>
                            <a:srgbClr val="0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BINARY</a:t>
                      </a:r>
                      <a:endParaRPr b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</a:t>
                      </a:r>
                      <a:endParaRPr b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</a:t>
                      </a:r>
                      <a:endParaRPr b="0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</a:t>
                      </a:r>
                      <a:endParaRPr b="0" sz="1600" u="none" cap="none" strike="noStrike">
                        <a:solidFill>
                          <a:srgbClr val="0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5725" marB="45725" marR="90000" marL="900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61" name="Google Shape;161;p27"/>
          <p:cNvGrpSpPr/>
          <p:nvPr/>
        </p:nvGrpSpPr>
        <p:grpSpPr>
          <a:xfrm>
            <a:off x="437517" y="354900"/>
            <a:ext cx="1721520" cy="431940"/>
            <a:chOff x="674280" y="576000"/>
            <a:chExt cx="1721520" cy="431940"/>
          </a:xfrm>
        </p:grpSpPr>
        <p:sp>
          <p:nvSpPr>
            <p:cNvPr id="162" name="Google Shape;162;p27"/>
            <p:cNvSpPr/>
            <p:nvPr/>
          </p:nvSpPr>
          <p:spPr>
            <a:xfrm>
              <a:off x="2107800" y="584640"/>
              <a:ext cx="288000" cy="4233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27"/>
            <p:cNvSpPr/>
            <p:nvPr/>
          </p:nvSpPr>
          <p:spPr>
            <a:xfrm>
              <a:off x="2232000" y="783720"/>
              <a:ext cx="42900" cy="42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27"/>
            <p:cNvSpPr/>
            <p:nvPr/>
          </p:nvSpPr>
          <p:spPr>
            <a:xfrm>
              <a:off x="1758240" y="583920"/>
              <a:ext cx="292200" cy="4230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7"/>
            <p:cNvSpPr/>
            <p:nvPr/>
          </p:nvSpPr>
          <p:spPr>
            <a:xfrm>
              <a:off x="1883160" y="689760"/>
              <a:ext cx="42000" cy="399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7"/>
            <p:cNvSpPr/>
            <p:nvPr/>
          </p:nvSpPr>
          <p:spPr>
            <a:xfrm>
              <a:off x="1883160" y="837000"/>
              <a:ext cx="42000" cy="420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7"/>
            <p:cNvSpPr/>
            <p:nvPr/>
          </p:nvSpPr>
          <p:spPr>
            <a:xfrm>
              <a:off x="1407600" y="583920"/>
              <a:ext cx="298200" cy="423000"/>
            </a:xfrm>
            <a:prstGeom prst="rect">
              <a:avLst/>
            </a:prstGeom>
            <a:solidFill>
              <a:srgbClr val="FFFFFF"/>
            </a:solidFill>
            <a:ln cap="flat" cmpd="sng" w="126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dir="2700000" dist="36147">
                <a:srgbClr val="808080"/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7"/>
            <p:cNvSpPr/>
            <p:nvPr/>
          </p:nvSpPr>
          <p:spPr>
            <a:xfrm>
              <a:off x="1472040" y="704520"/>
              <a:ext cx="42000" cy="41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7"/>
            <p:cNvSpPr/>
            <p:nvPr/>
          </p:nvSpPr>
          <p:spPr>
            <a:xfrm>
              <a:off x="1472040" y="855360"/>
              <a:ext cx="42000" cy="40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7"/>
            <p:cNvSpPr/>
            <p:nvPr/>
          </p:nvSpPr>
          <p:spPr>
            <a:xfrm>
              <a:off x="1599120" y="855360"/>
              <a:ext cx="42600" cy="408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7"/>
            <p:cNvSpPr/>
            <p:nvPr/>
          </p:nvSpPr>
          <p:spPr>
            <a:xfrm>
              <a:off x="1599120" y="704520"/>
              <a:ext cx="42600" cy="41400"/>
            </a:xfrm>
            <a:prstGeom prst="ellipse">
              <a:avLst/>
            </a:prstGeom>
            <a:solidFill>
              <a:srgbClr val="000000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2" name="Google Shape;172;p27"/>
            <p:cNvGrpSpPr/>
            <p:nvPr/>
          </p:nvGrpSpPr>
          <p:grpSpPr>
            <a:xfrm>
              <a:off x="1044720" y="576000"/>
              <a:ext cx="298500" cy="423600"/>
              <a:chOff x="1044720" y="576000"/>
              <a:chExt cx="298500" cy="423600"/>
            </a:xfrm>
          </p:grpSpPr>
          <p:sp>
            <p:nvSpPr>
              <p:cNvPr id="173" name="Google Shape;173;p27"/>
              <p:cNvSpPr/>
              <p:nvPr/>
            </p:nvSpPr>
            <p:spPr>
              <a:xfrm>
                <a:off x="1044720" y="576000"/>
                <a:ext cx="298500" cy="423600"/>
              </a:xfrm>
              <a:prstGeom prst="rect">
                <a:avLst/>
              </a:prstGeom>
              <a:solidFill>
                <a:srgbClr val="FFFFFF"/>
              </a:solidFill>
              <a:ln cap="flat" cmpd="sng" w="126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dir="2700000" dist="36147">
                  <a:srgbClr val="808080"/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27"/>
              <p:cNvSpPr/>
              <p:nvPr/>
            </p:nvSpPr>
            <p:spPr>
              <a:xfrm>
                <a:off x="1108440" y="634680"/>
                <a:ext cx="42600" cy="426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27"/>
              <p:cNvSpPr/>
              <p:nvPr/>
            </p:nvSpPr>
            <p:spPr>
              <a:xfrm>
                <a:off x="1108440" y="805320"/>
                <a:ext cx="426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27"/>
              <p:cNvSpPr/>
              <p:nvPr/>
            </p:nvSpPr>
            <p:spPr>
              <a:xfrm>
                <a:off x="1237320" y="805320"/>
                <a:ext cx="411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27"/>
              <p:cNvSpPr/>
              <p:nvPr/>
            </p:nvSpPr>
            <p:spPr>
              <a:xfrm>
                <a:off x="1237320" y="634680"/>
                <a:ext cx="41100" cy="426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27"/>
              <p:cNvSpPr/>
              <p:nvPr/>
            </p:nvSpPr>
            <p:spPr>
              <a:xfrm>
                <a:off x="1108440" y="720000"/>
                <a:ext cx="432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27"/>
              <p:cNvSpPr/>
              <p:nvPr/>
            </p:nvSpPr>
            <p:spPr>
              <a:xfrm>
                <a:off x="1108440" y="891720"/>
                <a:ext cx="43200" cy="420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27"/>
              <p:cNvSpPr/>
              <p:nvPr/>
            </p:nvSpPr>
            <p:spPr>
              <a:xfrm>
                <a:off x="1237320" y="891720"/>
                <a:ext cx="41100" cy="420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27"/>
              <p:cNvSpPr/>
              <p:nvPr/>
            </p:nvSpPr>
            <p:spPr>
              <a:xfrm>
                <a:off x="1237320" y="720000"/>
                <a:ext cx="41100" cy="432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2" name="Google Shape;182;p27"/>
            <p:cNvGrpSpPr/>
            <p:nvPr/>
          </p:nvGrpSpPr>
          <p:grpSpPr>
            <a:xfrm>
              <a:off x="674280" y="576000"/>
              <a:ext cx="298500" cy="423600"/>
              <a:chOff x="674280" y="576000"/>
              <a:chExt cx="298500" cy="423600"/>
            </a:xfrm>
          </p:grpSpPr>
          <p:sp>
            <p:nvSpPr>
              <p:cNvPr id="183" name="Google Shape;183;p27"/>
              <p:cNvSpPr/>
              <p:nvPr/>
            </p:nvSpPr>
            <p:spPr>
              <a:xfrm>
                <a:off x="674280" y="576000"/>
                <a:ext cx="298500" cy="423600"/>
              </a:xfrm>
              <a:prstGeom prst="rect">
                <a:avLst/>
              </a:prstGeom>
              <a:solidFill>
                <a:srgbClr val="FFFFFF"/>
              </a:solidFill>
              <a:ln cap="flat" cmpd="sng" w="126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dir="2700000" dist="36147">
                  <a:srgbClr val="808080"/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27"/>
              <p:cNvSpPr/>
              <p:nvPr/>
            </p:nvSpPr>
            <p:spPr>
              <a:xfrm flipH="1" rot="-5454133">
                <a:off x="692720" y="642192"/>
                <a:ext cx="381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27"/>
              <p:cNvSpPr/>
              <p:nvPr/>
            </p:nvSpPr>
            <p:spPr>
              <a:xfrm flipH="1" rot="-5454999">
                <a:off x="829434" y="645513"/>
                <a:ext cx="37505" cy="417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27"/>
              <p:cNvSpPr/>
              <p:nvPr/>
            </p:nvSpPr>
            <p:spPr>
              <a:xfrm flipH="1" rot="-5454133">
                <a:off x="760370" y="644733"/>
                <a:ext cx="38105" cy="417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27"/>
              <p:cNvSpPr/>
              <p:nvPr/>
            </p:nvSpPr>
            <p:spPr>
              <a:xfrm flipH="1" rot="-5454133">
                <a:off x="895400" y="645792"/>
                <a:ext cx="381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27"/>
              <p:cNvSpPr/>
              <p:nvPr/>
            </p:nvSpPr>
            <p:spPr>
              <a:xfrm flipH="1" rot="-5453710">
                <a:off x="697097" y="728890"/>
                <a:ext cx="38405" cy="429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27"/>
              <p:cNvSpPr/>
              <p:nvPr/>
            </p:nvSpPr>
            <p:spPr>
              <a:xfrm flipH="1" rot="-5454999">
                <a:off x="828774" y="731488"/>
                <a:ext cx="37505" cy="411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27"/>
              <p:cNvSpPr/>
              <p:nvPr/>
            </p:nvSpPr>
            <p:spPr>
              <a:xfrm flipH="1" rot="-5454133">
                <a:off x="765140" y="729968"/>
                <a:ext cx="381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27"/>
              <p:cNvSpPr/>
              <p:nvPr/>
            </p:nvSpPr>
            <p:spPr>
              <a:xfrm flipH="1" rot="-5454133">
                <a:off x="898280" y="733260"/>
                <a:ext cx="381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27"/>
              <p:cNvSpPr/>
              <p:nvPr/>
            </p:nvSpPr>
            <p:spPr>
              <a:xfrm flipH="1" rot="-5453710">
                <a:off x="697097" y="814210"/>
                <a:ext cx="38405" cy="429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27"/>
              <p:cNvSpPr/>
              <p:nvPr/>
            </p:nvSpPr>
            <p:spPr>
              <a:xfrm flipH="1" rot="-5453710">
                <a:off x="828137" y="818158"/>
                <a:ext cx="38405" cy="411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27"/>
              <p:cNvSpPr/>
              <p:nvPr/>
            </p:nvSpPr>
            <p:spPr>
              <a:xfrm flipH="1" rot="-5454563">
                <a:off x="765112" y="815678"/>
                <a:ext cx="378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7"/>
              <p:cNvSpPr/>
              <p:nvPr/>
            </p:nvSpPr>
            <p:spPr>
              <a:xfrm flipH="1" rot="-5454563">
                <a:off x="898252" y="818970"/>
                <a:ext cx="378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27"/>
              <p:cNvSpPr/>
              <p:nvPr/>
            </p:nvSpPr>
            <p:spPr>
              <a:xfrm flipH="1" rot="-5454563">
                <a:off x="694852" y="899982"/>
                <a:ext cx="37805" cy="432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27"/>
              <p:cNvSpPr/>
              <p:nvPr/>
            </p:nvSpPr>
            <p:spPr>
              <a:xfrm flipH="1" rot="-5454563">
                <a:off x="829912" y="903158"/>
                <a:ext cx="378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27"/>
              <p:cNvSpPr/>
              <p:nvPr/>
            </p:nvSpPr>
            <p:spPr>
              <a:xfrm flipH="1" rot="-5454999">
                <a:off x="765444" y="901388"/>
                <a:ext cx="37505" cy="426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" name="Google Shape;199;p27"/>
              <p:cNvSpPr/>
              <p:nvPr/>
            </p:nvSpPr>
            <p:spPr>
              <a:xfrm flipH="1" rot="-5454133">
                <a:off x="898640" y="904620"/>
                <a:ext cx="38105" cy="41404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